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handoutMasterIdLst>
    <p:handoutMasterId r:id="rId4"/>
  </p:handoutMasterIdLst>
  <p:sldIdLst>
    <p:sldId id="267" r:id="rId2"/>
  </p:sldIdLst>
  <p:sldSz cx="7775575" cy="10907713"/>
  <p:notesSz cx="6807200" cy="99393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D6BB"/>
    <a:srgbClr val="C9CACA"/>
    <a:srgbClr val="231815"/>
    <a:srgbClr val="604C3F"/>
    <a:srgbClr val="595757"/>
    <a:srgbClr val="A48B78"/>
    <a:srgbClr val="7A6A56"/>
    <a:srgbClr val="C61A22"/>
    <a:srgbClr val="000000"/>
    <a:srgbClr val="8FC3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8597" autoAdjust="0"/>
  </p:normalViewPr>
  <p:slideViewPr>
    <p:cSldViewPr snapToGrid="0">
      <p:cViewPr varScale="1">
        <p:scale>
          <a:sx n="53" d="100"/>
          <a:sy n="53" d="100"/>
        </p:scale>
        <p:origin x="2568" y="29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-2982" y="-102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279" cy="496741"/>
          </a:xfrm>
          <a:prstGeom prst="rect">
            <a:avLst/>
          </a:prstGeom>
        </p:spPr>
        <p:txBody>
          <a:bodyPr vert="horz" lIns="86164" tIns="43082" rIns="86164" bIns="43082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446" y="0"/>
            <a:ext cx="2950279" cy="496741"/>
          </a:xfrm>
          <a:prstGeom prst="rect">
            <a:avLst/>
          </a:prstGeom>
        </p:spPr>
        <p:txBody>
          <a:bodyPr vert="horz" lIns="86164" tIns="43082" rIns="86164" bIns="43082" rtlCol="0"/>
          <a:lstStyle>
            <a:lvl1pPr algn="r">
              <a:defRPr sz="1100"/>
            </a:lvl1pPr>
          </a:lstStyle>
          <a:p>
            <a:fld id="{EA4C0380-2DE9-498B-B68D-60B46204BA80}" type="datetimeFigureOut">
              <a:rPr kumimoji="1" lang="ja-JP" altLang="en-US" smtClean="0"/>
              <a:t>2024/5/27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1089"/>
            <a:ext cx="2950279" cy="496740"/>
          </a:xfrm>
          <a:prstGeom prst="rect">
            <a:avLst/>
          </a:prstGeom>
        </p:spPr>
        <p:txBody>
          <a:bodyPr vert="horz" lIns="86164" tIns="43082" rIns="86164" bIns="43082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446" y="9441089"/>
            <a:ext cx="2950279" cy="496740"/>
          </a:xfrm>
          <a:prstGeom prst="rect">
            <a:avLst/>
          </a:prstGeom>
        </p:spPr>
        <p:txBody>
          <a:bodyPr vert="horz" lIns="86164" tIns="43082" rIns="86164" bIns="43082" rtlCol="0" anchor="b"/>
          <a:lstStyle>
            <a:lvl1pPr algn="r">
              <a:defRPr sz="1100"/>
            </a:lvl1pPr>
          </a:lstStyle>
          <a:p>
            <a:fld id="{78A262EF-70DF-4926-8929-0A60A2E81D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052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9786" cy="498693"/>
          </a:xfrm>
          <a:prstGeom prst="rect">
            <a:avLst/>
          </a:prstGeom>
        </p:spPr>
        <p:txBody>
          <a:bodyPr vert="horz" lIns="91559" tIns="45780" rIns="91559" bIns="45780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2" y="0"/>
            <a:ext cx="2949786" cy="498693"/>
          </a:xfrm>
          <a:prstGeom prst="rect">
            <a:avLst/>
          </a:prstGeom>
        </p:spPr>
        <p:txBody>
          <a:bodyPr vert="horz" lIns="91559" tIns="45780" rIns="91559" bIns="45780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2024/5/27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8213" y="1241425"/>
            <a:ext cx="239077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9" tIns="45780" rIns="91559" bIns="4578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8"/>
            <a:ext cx="5445760" cy="3913614"/>
          </a:xfrm>
          <a:prstGeom prst="rect">
            <a:avLst/>
          </a:prstGeom>
        </p:spPr>
        <p:txBody>
          <a:bodyPr vert="horz" lIns="91559" tIns="45780" rIns="91559" bIns="4578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650"/>
            <a:ext cx="2949786" cy="498692"/>
          </a:xfrm>
          <a:prstGeom prst="rect">
            <a:avLst/>
          </a:prstGeom>
        </p:spPr>
        <p:txBody>
          <a:bodyPr vert="horz" lIns="91559" tIns="45780" rIns="91559" bIns="45780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2" y="9440650"/>
            <a:ext cx="2949786" cy="498692"/>
          </a:xfrm>
          <a:prstGeom prst="rect">
            <a:avLst/>
          </a:prstGeom>
        </p:spPr>
        <p:txBody>
          <a:bodyPr vert="horz" lIns="91559" tIns="45780" rIns="91559" bIns="45780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5/27/2024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5/27/2024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5/27/2024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5/27/2024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5/27/2024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5/27/2024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5/27/2024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5/27/2024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5/27/2024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5/27/2024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5/27/2024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eaLnBrk="1" fontAlgn="base" hangingPunct="1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eaLnBrk="1" fontAlgn="base" hangingPunct="1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eaLnBrk="1" fontAlgn="base" hangingPunct="1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eaLnBrk="1" fontAlgn="base" hangingPunct="1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eaLnBrk="1" fontAlgn="base" hangingPunct="1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3191" cy="10904400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3219" y="3312000"/>
            <a:ext cx="3229526" cy="4152823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9968" y="10197107"/>
            <a:ext cx="481585" cy="481585"/>
          </a:xfrm>
          <a:prstGeom prst="rect">
            <a:avLst/>
          </a:prstGeom>
        </p:spPr>
      </p:pic>
      <p:sp>
        <p:nvSpPr>
          <p:cNvPr id="39" name="object 26"/>
          <p:cNvSpPr/>
          <p:nvPr/>
        </p:nvSpPr>
        <p:spPr>
          <a:xfrm>
            <a:off x="642930" y="9305658"/>
            <a:ext cx="264795" cy="347980"/>
          </a:xfrm>
          <a:custGeom>
            <a:avLst/>
            <a:gdLst/>
            <a:ahLst/>
            <a:cxnLst/>
            <a:rect l="l" t="t" r="r" b="b"/>
            <a:pathLst>
              <a:path w="264794" h="347979">
                <a:moveTo>
                  <a:pt x="16732" y="21448"/>
                </a:moveTo>
                <a:lnTo>
                  <a:pt x="0" y="60353"/>
                </a:lnTo>
                <a:lnTo>
                  <a:pt x="685" y="105071"/>
                </a:lnTo>
                <a:lnTo>
                  <a:pt x="13526" y="151212"/>
                </a:lnTo>
                <a:lnTo>
                  <a:pt x="33262" y="194384"/>
                </a:lnTo>
                <a:lnTo>
                  <a:pt x="54629" y="230198"/>
                </a:lnTo>
                <a:lnTo>
                  <a:pt x="79283" y="263636"/>
                </a:lnTo>
                <a:lnTo>
                  <a:pt x="111571" y="298920"/>
                </a:lnTo>
                <a:lnTo>
                  <a:pt x="149373" y="329165"/>
                </a:lnTo>
                <a:lnTo>
                  <a:pt x="190572" y="347486"/>
                </a:lnTo>
                <a:lnTo>
                  <a:pt x="233051" y="347000"/>
                </a:lnTo>
                <a:lnTo>
                  <a:pt x="178049" y="264450"/>
                </a:lnTo>
                <a:lnTo>
                  <a:pt x="168205" y="264450"/>
                </a:lnTo>
                <a:lnTo>
                  <a:pt x="161017" y="259383"/>
                </a:lnTo>
                <a:lnTo>
                  <a:pt x="160522" y="258621"/>
                </a:lnTo>
                <a:lnTo>
                  <a:pt x="143274" y="246189"/>
                </a:lnTo>
                <a:lnTo>
                  <a:pt x="128364" y="231794"/>
                </a:lnTo>
                <a:lnTo>
                  <a:pt x="102749" y="198156"/>
                </a:lnTo>
                <a:lnTo>
                  <a:pt x="82023" y="161717"/>
                </a:lnTo>
                <a:lnTo>
                  <a:pt x="70212" y="121410"/>
                </a:lnTo>
                <a:lnTo>
                  <a:pt x="69958" y="121029"/>
                </a:lnTo>
                <a:lnTo>
                  <a:pt x="68434" y="112190"/>
                </a:lnTo>
                <a:lnTo>
                  <a:pt x="70707" y="110678"/>
                </a:lnTo>
                <a:lnTo>
                  <a:pt x="76160" y="110678"/>
                </a:lnTo>
                <a:lnTo>
                  <a:pt x="16732" y="21448"/>
                </a:lnTo>
                <a:close/>
              </a:path>
              <a:path w="264794" h="347979">
                <a:moveTo>
                  <a:pt x="203017" y="235646"/>
                </a:moveTo>
                <a:lnTo>
                  <a:pt x="183750" y="245895"/>
                </a:lnTo>
                <a:lnTo>
                  <a:pt x="246805" y="340587"/>
                </a:lnTo>
                <a:lnTo>
                  <a:pt x="249701" y="339177"/>
                </a:lnTo>
                <a:lnTo>
                  <a:pt x="252622" y="337805"/>
                </a:lnTo>
                <a:lnTo>
                  <a:pt x="255264" y="336040"/>
                </a:lnTo>
                <a:lnTo>
                  <a:pt x="260527" y="331401"/>
                </a:lnTo>
                <a:lnTo>
                  <a:pt x="263906" y="325707"/>
                </a:lnTo>
                <a:lnTo>
                  <a:pt x="264704" y="319372"/>
                </a:lnTo>
                <a:lnTo>
                  <a:pt x="262223" y="312812"/>
                </a:lnTo>
                <a:lnTo>
                  <a:pt x="213900" y="239482"/>
                </a:lnTo>
                <a:lnTo>
                  <a:pt x="209238" y="236119"/>
                </a:lnTo>
                <a:lnTo>
                  <a:pt x="203017" y="235646"/>
                </a:lnTo>
                <a:close/>
              </a:path>
              <a:path w="264794" h="347979">
                <a:moveTo>
                  <a:pt x="173006" y="256881"/>
                </a:moveTo>
                <a:lnTo>
                  <a:pt x="172891" y="257516"/>
                </a:lnTo>
                <a:lnTo>
                  <a:pt x="170859" y="262672"/>
                </a:lnTo>
                <a:lnTo>
                  <a:pt x="168205" y="264450"/>
                </a:lnTo>
                <a:lnTo>
                  <a:pt x="178049" y="264450"/>
                </a:lnTo>
                <a:lnTo>
                  <a:pt x="173006" y="256881"/>
                </a:lnTo>
                <a:close/>
              </a:path>
              <a:path w="264794" h="347979">
                <a:moveTo>
                  <a:pt x="76160" y="110678"/>
                </a:moveTo>
                <a:lnTo>
                  <a:pt x="70707" y="110678"/>
                </a:lnTo>
                <a:lnTo>
                  <a:pt x="75254" y="110945"/>
                </a:lnTo>
                <a:lnTo>
                  <a:pt x="76270" y="110844"/>
                </a:lnTo>
                <a:lnTo>
                  <a:pt x="76160" y="110678"/>
                </a:lnTo>
                <a:close/>
              </a:path>
              <a:path w="264794" h="347979">
                <a:moveTo>
                  <a:pt x="49655" y="0"/>
                </a:moveTo>
                <a:lnTo>
                  <a:pt x="27705" y="10856"/>
                </a:lnTo>
                <a:lnTo>
                  <a:pt x="90786" y="105535"/>
                </a:lnTo>
                <a:lnTo>
                  <a:pt x="94317" y="104265"/>
                </a:lnTo>
                <a:lnTo>
                  <a:pt x="106051" y="96454"/>
                </a:lnTo>
                <a:lnTo>
                  <a:pt x="112998" y="86371"/>
                </a:lnTo>
                <a:lnTo>
                  <a:pt x="108960" y="80287"/>
                </a:lnTo>
                <a:lnTo>
                  <a:pt x="61017" y="6691"/>
                </a:lnTo>
                <a:lnTo>
                  <a:pt x="55888" y="1829"/>
                </a:lnTo>
                <a:lnTo>
                  <a:pt x="49655" y="0"/>
                </a:lnTo>
                <a:close/>
              </a:path>
            </a:pathLst>
          </a:custGeom>
          <a:solidFill>
            <a:srgbClr val="5BCB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BDC26F4-206A-A445-D110-85D244FA8AD5}"/>
              </a:ext>
            </a:extLst>
          </p:cNvPr>
          <p:cNvSpPr txBox="1"/>
          <p:nvPr/>
        </p:nvSpPr>
        <p:spPr>
          <a:xfrm>
            <a:off x="696127" y="244636"/>
            <a:ext cx="64027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>
                <a:solidFill>
                  <a:schemeClr val="bg1"/>
                </a:solidFill>
              </a:rPr>
              <a:t>2024</a:t>
            </a:r>
            <a:r>
              <a:rPr kumimoji="1" lang="ja-JP" altLang="en-US" sz="3200" dirty="0">
                <a:solidFill>
                  <a:schemeClr val="bg1"/>
                </a:solidFill>
              </a:rPr>
              <a:t>年度　第</a:t>
            </a:r>
            <a:r>
              <a:rPr kumimoji="1" lang="en-US" altLang="ja-JP" sz="3200" dirty="0">
                <a:solidFill>
                  <a:schemeClr val="bg1"/>
                </a:solidFill>
              </a:rPr>
              <a:t>3</a:t>
            </a:r>
            <a:r>
              <a:rPr lang="ja-JP" altLang="en-US" sz="3200" dirty="0">
                <a:solidFill>
                  <a:schemeClr val="bg1"/>
                </a:solidFill>
              </a:rPr>
              <a:t>回　地域セミナー</a:t>
            </a:r>
            <a:endParaRPr kumimoji="1"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BDCB0EB-1AD7-F2E6-B177-67D5291AD777}"/>
              </a:ext>
            </a:extLst>
          </p:cNvPr>
          <p:cNvSpPr txBox="1"/>
          <p:nvPr/>
        </p:nvSpPr>
        <p:spPr>
          <a:xfrm>
            <a:off x="685204" y="1038447"/>
            <a:ext cx="640278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chemeClr val="bg1"/>
                </a:solidFill>
              </a:rPr>
              <a:t>兵庫歯科衛生士学院学生による</a:t>
            </a:r>
            <a:endParaRPr kumimoji="1" lang="en-US" altLang="ja-JP" sz="3200" dirty="0">
              <a:solidFill>
                <a:schemeClr val="bg1"/>
              </a:solidFill>
            </a:endParaRPr>
          </a:p>
          <a:p>
            <a:pPr algn="ctr"/>
            <a:r>
              <a:rPr lang="ja-JP" altLang="en-US" sz="8000" dirty="0">
                <a:solidFill>
                  <a:schemeClr val="bg1"/>
                </a:solidFill>
              </a:rPr>
              <a:t>口腔衛生指導</a:t>
            </a:r>
            <a:endParaRPr kumimoji="1" lang="ja-JP" altLang="en-US" sz="8000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A92A89E4-A3D2-090C-5277-E75106C93EF4}"/>
              </a:ext>
            </a:extLst>
          </p:cNvPr>
          <p:cNvSpPr txBox="1"/>
          <p:nvPr/>
        </p:nvSpPr>
        <p:spPr>
          <a:xfrm>
            <a:off x="583149" y="2761962"/>
            <a:ext cx="6979800" cy="68941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700000" algn="tl" rotWithShape="0">
                    <a:schemeClr val="bg1"/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■日時 ： </a:t>
            </a:r>
            <a:r>
              <a:rPr lang="ja-JP" altLang="en-US" sz="60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700000" algn="tl" rotWithShape="0">
                    <a:schemeClr val="bg1"/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６</a:t>
            </a:r>
            <a:r>
              <a:rPr lang="ja-JP" altLang="en-US" sz="36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700000" algn="tl" rotWithShape="0">
                    <a:schemeClr val="bg1"/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lang="en-US" altLang="ja-JP" sz="60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700000" algn="tl" rotWithShape="0">
                    <a:schemeClr val="bg1"/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13</a:t>
            </a:r>
            <a:r>
              <a:rPr lang="ja-JP" altLang="en-US" sz="36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700000" algn="tl" rotWithShape="0">
                    <a:schemeClr val="bg1"/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日（木）</a:t>
            </a:r>
            <a:endParaRPr lang="en-US" altLang="ja-JP" sz="3600" b="1" dirty="0">
              <a:ln w="66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dist="38100" dir="2700000" algn="tl" rotWithShape="0">
                  <a:schemeClr val="bg1"/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36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700000" algn="tl" rotWithShape="0">
                    <a:schemeClr val="bg1"/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　　　　　　　</a:t>
            </a:r>
            <a:r>
              <a:rPr lang="en-US" altLang="ja-JP" sz="40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700000" algn="tl" rotWithShape="0">
                    <a:schemeClr val="bg1"/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14</a:t>
            </a:r>
            <a:r>
              <a:rPr lang="ja-JP" altLang="en-US" sz="36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700000" algn="tl" rotWithShape="0">
                    <a:schemeClr val="bg1"/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時～</a:t>
            </a:r>
            <a:r>
              <a:rPr lang="en-US" altLang="ja-JP" sz="40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700000" algn="tl" rotWithShape="0">
                    <a:schemeClr val="bg1"/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15</a:t>
            </a:r>
            <a:r>
              <a:rPr lang="ja-JP" altLang="en-US" sz="36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700000" algn="tl" rotWithShape="0">
                    <a:schemeClr val="bg1"/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時</a:t>
            </a:r>
            <a:endParaRPr lang="en-US" altLang="ja-JP" sz="3600" b="1" dirty="0">
              <a:ln w="66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dist="38100" dir="2700000" algn="tl" rotWithShape="0">
                  <a:schemeClr val="bg1"/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36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700000" algn="tl" rotWithShape="0">
                    <a:schemeClr val="bg1"/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　　　　　　　</a:t>
            </a:r>
            <a:r>
              <a:rPr lang="ja-JP" altLang="en-US" sz="20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700000" algn="tl" rotWithShape="0">
                    <a:schemeClr val="bg1"/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バスの最終便　</a:t>
            </a:r>
            <a:r>
              <a:rPr lang="en-US" altLang="ja-JP" sz="20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700000" algn="tl" rotWithShape="0">
                    <a:schemeClr val="bg1"/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15</a:t>
            </a:r>
            <a:r>
              <a:rPr lang="ja-JP" altLang="en-US" sz="20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700000" algn="tl" rotWithShape="0">
                    <a:schemeClr val="bg1"/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時</a:t>
            </a:r>
            <a:r>
              <a:rPr lang="en-US" altLang="ja-JP" sz="20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700000" algn="tl" rotWithShape="0">
                    <a:schemeClr val="bg1"/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20</a:t>
            </a:r>
            <a:r>
              <a:rPr lang="ja-JP" altLang="en-US" sz="20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700000" algn="tl" rotWithShape="0">
                    <a:schemeClr val="bg1"/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分</a:t>
            </a:r>
            <a:endParaRPr lang="en-US" altLang="ja-JP" sz="3600" b="1" dirty="0">
              <a:ln w="66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dist="38100" dir="2700000" algn="tl" rotWithShape="0">
                  <a:schemeClr val="bg1"/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  <a:p>
            <a:endParaRPr lang="en-US" altLang="ja-JP" sz="900" b="1" dirty="0">
              <a:ln w="66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36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700000" algn="tl" rotWithShape="0">
                    <a:schemeClr val="bg1"/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■場所 ： </a:t>
            </a:r>
            <a:r>
              <a:rPr lang="ja-JP" altLang="en-US" sz="28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700000" algn="tl" rotWithShape="0">
                    <a:schemeClr val="bg1"/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神戸マリナーズ厚生会病院</a:t>
            </a:r>
            <a:endParaRPr lang="en-US" altLang="ja-JP" sz="2800" b="1" dirty="0">
              <a:ln w="66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dist="38100" dir="2700000" algn="tl" rotWithShape="0">
                  <a:schemeClr val="bg1"/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36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700000" algn="tl" rotWithShape="0">
                    <a:schemeClr val="bg1"/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　　　　　　　　</a:t>
            </a:r>
            <a:r>
              <a:rPr lang="en-US" altLang="ja-JP" sz="36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700000" algn="tl" rotWithShape="0">
                    <a:schemeClr val="bg1"/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3</a:t>
            </a:r>
            <a:r>
              <a:rPr lang="ja-JP" altLang="en-US" sz="36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700000" algn="tl" rotWithShape="0">
                    <a:schemeClr val="bg1"/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階大ホール</a:t>
            </a:r>
            <a:endParaRPr lang="en-US" altLang="ja-JP" sz="3600" b="1" dirty="0">
              <a:ln w="66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dist="38100" dir="2700000" algn="tl" rotWithShape="0">
                  <a:schemeClr val="bg1"/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  <a:p>
            <a:endParaRPr lang="en-US" altLang="ja-JP" sz="900" b="1" dirty="0">
              <a:ln w="66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dist="38100" dir="2700000" algn="tl" rotWithShape="0">
                  <a:schemeClr val="bg1"/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36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700000" algn="tl" rotWithShape="0">
                    <a:schemeClr val="bg1"/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■内容 ：　♪　人間劇</a:t>
            </a:r>
            <a:endParaRPr lang="en-US" altLang="ja-JP" sz="3600" b="1" dirty="0">
              <a:ln w="66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dist="38100" dir="2700000" algn="tl" rotWithShape="0">
                  <a:schemeClr val="bg1"/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36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700000" algn="tl" rotWithShape="0">
                    <a:schemeClr val="bg1"/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　　　　　　　　「浦島太郎」</a:t>
            </a:r>
            <a:endParaRPr lang="en-US" altLang="ja-JP" sz="3600" b="1" dirty="0">
              <a:ln w="66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dist="38100" dir="2700000" algn="tl" rotWithShape="0">
                  <a:schemeClr val="bg1"/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36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700000" algn="tl" rotWithShape="0">
                    <a:schemeClr val="bg1"/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　　　　　 </a:t>
            </a:r>
            <a:endParaRPr lang="en-US" altLang="ja-JP" sz="3600" b="1" dirty="0">
              <a:ln w="66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dist="38100" dir="2700000" algn="tl" rotWithShape="0">
                  <a:schemeClr val="bg1"/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36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700000" algn="tl" rotWithShape="0">
                    <a:schemeClr val="bg1"/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　　　　　 ♪　口腔体操</a:t>
            </a:r>
            <a:endParaRPr lang="en-US" altLang="ja-JP" sz="3600" b="1" dirty="0">
              <a:ln w="66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dist="38100" dir="2700000" algn="tl" rotWithShape="0">
                  <a:schemeClr val="bg1"/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36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700000" algn="tl" rotWithShape="0">
                    <a:schemeClr val="bg1"/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　　　　　</a:t>
            </a:r>
            <a:endParaRPr lang="en-US" altLang="ja-JP" sz="3600" b="1" dirty="0">
              <a:ln w="66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dist="38100" dir="2700000" algn="tl" rotWithShape="0">
                  <a:schemeClr val="bg1"/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36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700000" algn="tl" rotWithShape="0">
                    <a:schemeClr val="bg1"/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■参加費 ： 無料</a:t>
            </a:r>
            <a:endParaRPr lang="en-US" altLang="ja-JP" sz="2400" b="1" dirty="0">
              <a:ln w="66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dist="38100" dir="2700000" algn="tl" rotWithShape="0">
                  <a:schemeClr val="bg1"/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11F14C68-3502-E82D-1A79-0AE3CE9AB22D}"/>
              </a:ext>
            </a:extLst>
          </p:cNvPr>
          <p:cNvSpPr/>
          <p:nvPr/>
        </p:nvSpPr>
        <p:spPr>
          <a:xfrm>
            <a:off x="2419641" y="9595836"/>
            <a:ext cx="45177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神戸マリナーズ厚生会病院</a:t>
            </a: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EDE424A3-36EE-51E8-3F1B-C4588649A41E}"/>
              </a:ext>
            </a:extLst>
          </p:cNvPr>
          <p:cNvSpPr/>
          <p:nvPr/>
        </p:nvSpPr>
        <p:spPr>
          <a:xfrm>
            <a:off x="2066229" y="10163726"/>
            <a:ext cx="43364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　　</a:t>
            </a:r>
            <a:r>
              <a:rPr lang="en-US" altLang="ja-JP" sz="3600" dirty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: 078-351-2225</a:t>
            </a:r>
            <a:endParaRPr lang="ja-JP" altLang="en-US" sz="3600" dirty="0">
              <a:solidFill>
                <a:schemeClr val="bg1"/>
              </a:solidFill>
              <a:latin typeface="小塚ゴシック Pro B" pitchFamily="34" charset="-128"/>
              <a:ea typeface="小塚ゴシック Pro B" pitchFamily="34" charset="-128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B09024D2-EB56-5FC3-434C-10EE79C0DBEF}"/>
              </a:ext>
            </a:extLst>
          </p:cNvPr>
          <p:cNvSpPr/>
          <p:nvPr/>
        </p:nvSpPr>
        <p:spPr>
          <a:xfrm>
            <a:off x="149073" y="10048186"/>
            <a:ext cx="2121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ja-JP" altLang="en-US" sz="2400" dirty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お問い合わせ</a:t>
            </a:r>
          </a:p>
        </p:txBody>
      </p:sp>
      <p:pic>
        <p:nvPicPr>
          <p:cNvPr id="51" name="Picture 6" descr="\\SERVER\mac-share\塚本\明日くるiga\sirowaku.png">
            <a:extLst>
              <a:ext uri="{FF2B5EF4-FFF2-40B4-BE49-F238E27FC236}">
                <a16:creationId xmlns:a16="http://schemas.microsoft.com/office/drawing/2014/main" id="{0104E730-CE5E-8674-CD1E-D986F4186A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07" y="9847276"/>
            <a:ext cx="2285361" cy="750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16">
            <a:extLst>
              <a:ext uri="{FF2B5EF4-FFF2-40B4-BE49-F238E27FC236}">
                <a16:creationId xmlns:a16="http://schemas.microsoft.com/office/drawing/2014/main" id="{933230B5-2334-0EAA-F8BB-82C328FCA4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267"/>
          <a:stretch/>
        </p:blipFill>
        <p:spPr bwMode="auto">
          <a:xfrm>
            <a:off x="6666154" y="9775432"/>
            <a:ext cx="963015" cy="977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四角形: 角を丸くする 52">
            <a:extLst>
              <a:ext uri="{FF2B5EF4-FFF2-40B4-BE49-F238E27FC236}">
                <a16:creationId xmlns:a16="http://schemas.microsoft.com/office/drawing/2014/main" id="{BD201998-ABAB-507A-AB7F-9F8020323516}"/>
              </a:ext>
            </a:extLst>
          </p:cNvPr>
          <p:cNvSpPr/>
          <p:nvPr/>
        </p:nvSpPr>
        <p:spPr>
          <a:xfrm>
            <a:off x="4434142" y="8690854"/>
            <a:ext cx="2175830" cy="88268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</a:rPr>
              <a:t>お茶・役立つ資料</a:t>
            </a:r>
            <a:endParaRPr kumimoji="1" lang="en-US" altLang="ja-JP" sz="20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000" b="1" dirty="0">
                <a:solidFill>
                  <a:schemeClr val="tx1"/>
                </a:solidFill>
              </a:rPr>
              <a:t>の提供もあります</a:t>
            </a:r>
          </a:p>
        </p:txBody>
      </p:sp>
      <p:pic>
        <p:nvPicPr>
          <p:cNvPr id="1026" name="Picture 2" descr="☆浦島太郎と亀☆DOW-043 | studio ROBIN【フリー素材 イラスト ...">
            <a:extLst>
              <a:ext uri="{FF2B5EF4-FFF2-40B4-BE49-F238E27FC236}">
                <a16:creationId xmlns:a16="http://schemas.microsoft.com/office/drawing/2014/main" id="{5787A382-6A41-5892-6272-CFEC7224EB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8052" y="7207926"/>
            <a:ext cx="1601117" cy="1754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1628724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shika_01</Template>
  <TotalTime>49</TotalTime>
  <Words>86</Words>
  <Application>Microsoft Office PowerPoint</Application>
  <PresentationFormat>ユーザー設定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小塚ゴシック Pro B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chibayou</dc:creator>
  <cp:lastModifiedBy>隆行 西田</cp:lastModifiedBy>
  <cp:revision>11</cp:revision>
  <cp:lastPrinted>2024-05-22T03:45:45Z</cp:lastPrinted>
  <dcterms:created xsi:type="dcterms:W3CDTF">2018-05-18T14:19:38Z</dcterms:created>
  <dcterms:modified xsi:type="dcterms:W3CDTF">2024-05-27T07:35:08Z</dcterms:modified>
</cp:coreProperties>
</file>